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63" r:id="rId5"/>
    <p:sldId id="264" r:id="rId6"/>
    <p:sldId id="258" r:id="rId7"/>
    <p:sldId id="259" r:id="rId8"/>
    <p:sldId id="260" r:id="rId9"/>
    <p:sldId id="261" r:id="rId10"/>
    <p:sldId id="262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0537-3307-A2DB-B7FD-1A6E1FB37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6CC8D-E83D-56E8-BD67-CFA3A1895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9DF71-2D34-EDBB-3946-76A9B2C52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629A-DEB8-4E0D-8776-A32C1CFC7F3E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7A0A3-FC26-4830-A9AF-33E112411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9C46-7061-ABF1-E2DF-087F78FE8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C5EA-50E2-4337-8E2F-3BB202AD77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334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640D9-6FEF-98DA-275E-52A9206F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6BBA28-F2E0-6743-0F8B-0076167D6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36181-44A1-9D6D-DE74-7C0D143D2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629A-DEB8-4E0D-8776-A32C1CFC7F3E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8C38A-1CFD-8D41-89F2-A5988AEEE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CDF9A-1B29-9635-187C-410336F58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C5EA-50E2-4337-8E2F-3BB202AD77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950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3CBD6-7FBF-D985-1D8D-8A88D173AF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C1BE7-BA35-2808-2F40-5FE72F9C1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E7AE-85AC-98DE-ED5B-A16234D5C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629A-DEB8-4E0D-8776-A32C1CFC7F3E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CABC-F24D-70D6-5486-951424F42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C025E-C0BB-3CEC-29E9-CAF6EFF46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C5EA-50E2-4337-8E2F-3BB202AD77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249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8D99-44C6-3980-892A-2152C1FDF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BB56C-E816-B385-52BD-00CC2486E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C8E8A-4F4D-7751-FD4A-51D6A6E4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629A-DEB8-4E0D-8776-A32C1CFC7F3E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DFC5C-873F-8E30-F5C7-0C802988D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6350A-DC81-2E06-289C-674AC0FC7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C5EA-50E2-4337-8E2F-3BB202AD77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030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995F-E568-F54E-20D0-27591525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39FF0-2B66-CD94-FCD0-8EC6E94CE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8497B-863B-BB7B-914F-33FD752C1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629A-DEB8-4E0D-8776-A32C1CFC7F3E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AF22C-B84D-A911-2F1B-082FCA056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84C44-E71B-FBB8-07FE-D72B9146F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C5EA-50E2-4337-8E2F-3BB202AD77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53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A293-FAC7-F730-7BF1-58E018778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50FBB-C283-F0AC-4AEA-92857B064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B5D14-5FF1-EE57-772D-0BE34E3B0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ED41C-EE20-6E12-B643-2215E47B2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629A-DEB8-4E0D-8776-A32C1CFC7F3E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FFBF7-4852-FC56-3D6A-F1F594ABE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B746E-A803-C81F-45D1-53C64B9D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C5EA-50E2-4337-8E2F-3BB202AD77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20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33AB4-BCB8-0E0A-487C-2764E1EE5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AB3B5-D509-632B-24FF-2D958C778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18AE1-7E5E-DDE2-D140-BCD87D93E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0E1BE7-DF9E-34B9-983A-64554EB5A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8A84A-343D-0156-9DDA-972B64ECFD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79221-159B-DF84-412C-77530F3D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629A-DEB8-4E0D-8776-A32C1CFC7F3E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F3E516-CD68-5504-8EC4-A82079234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DC6836-E9A7-0FF6-282E-510EFB1F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C5EA-50E2-4337-8E2F-3BB202AD77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18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BCE3-992D-6470-433E-93211D79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C2797C-15AF-13C2-C801-80AA6FA3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629A-DEB8-4E0D-8776-A32C1CFC7F3E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1672D-B778-E058-EE65-9DC9B1EB6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C6B53-60F6-7D19-BA08-4D1C9A54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C5EA-50E2-4337-8E2F-3BB202AD77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9370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D00221-42F4-69FF-BF22-3B7A10CE6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629A-DEB8-4E0D-8776-A32C1CFC7F3E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D6915-4557-23E8-73A3-D721A701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27534-AE94-CD04-F530-7376F9481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C5EA-50E2-4337-8E2F-3BB202AD77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799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FB85-F35F-759F-DB37-90B9561FA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36C51-6C99-7575-3870-034111ED0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EAAFF-A68D-E70A-BF12-791BF219C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2E2A9-D02B-7D7D-9377-9BEB5C499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629A-DEB8-4E0D-8776-A32C1CFC7F3E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1D200-02FE-8FFD-8FBE-A2F0EB42C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9AE36-2A16-073E-3CB2-D3D963E1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C5EA-50E2-4337-8E2F-3BB202AD77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445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805B-5741-29D9-C08C-7E746738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E1DF94-A743-F5F1-7F20-53B515E92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819E0-5AEA-1377-A8B9-AA5C3594A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8E808-4899-2E2F-4154-8156BB1AE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2629A-DEB8-4E0D-8776-A32C1CFC7F3E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48512-4577-70A2-783E-0CBA30E04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BDA16-0EA3-C8EF-825B-E6E0DC8B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C5EA-50E2-4337-8E2F-3BB202AD77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299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A8B3E-8D96-D10B-48A0-99EB941C5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96D0F-BEBF-89C5-E1DA-C1360A607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86023-B029-6358-EE05-935903DA6A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2629A-DEB8-4E0D-8776-A32C1CFC7F3E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3D266-92E0-9415-663E-757B1EA28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63301-3F92-50E5-2F6E-A036B8BB54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5C5EA-50E2-4337-8E2F-3BB202AD77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406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2900-C451-343D-B7C3-031A1BF920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DELTA LIVE TABLES(DLT)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F5AB82-060A-5176-FFBA-2C68EE84F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618" y="3584853"/>
            <a:ext cx="3177291" cy="76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33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D2AEF8-11D4-BADC-AA22-148BA451F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09"/>
            <a:ext cx="12192000" cy="679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76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048173-DF3B-EBEE-35BF-641845ACC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4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5FCD2-F7E7-4425-C73A-567C4679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89"/>
            <a:ext cx="12192000" cy="678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91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43005F-4045-1030-933B-6502EE6A7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995" y="1599944"/>
            <a:ext cx="7240010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83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A868BB-4414-6722-0923-CB2938700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97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6C0213-3820-3BDD-95B7-4220D5324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942" y="0"/>
            <a:ext cx="8986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13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4E4607-8A07-068F-023C-90223696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50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0C9221-CA5C-F3DE-1BEC-73A62B6C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547285"/>
            <a:ext cx="11450648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80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8E50F3-B547-F0EC-50E0-2CF51E0D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497"/>
            <a:ext cx="12192000" cy="514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25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D3EB9A-DA5A-2610-FF55-A4BADBC6F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7" y="852616"/>
            <a:ext cx="11926964" cy="36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33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CF8A4A-C454-2405-BC92-529B73281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30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27536B-8DF0-F8BE-42E6-AE2FFA7AA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398"/>
            <a:ext cx="12192000" cy="521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1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964B38-78D7-9A63-5663-D09ABAC08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00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EC8385-DEE3-6BED-7F6F-58B245324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53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36FE5E-552D-FBC6-7EB6-D91958B17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779"/>
            <a:ext cx="12192000" cy="479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2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A00AD1-FB25-D7FB-804B-6018528E5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83" y="716972"/>
            <a:ext cx="11222181" cy="54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2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AF98FD-00D1-5B54-DE05-FCB38B84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71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2213</TotalTime>
  <Words>6</Words>
  <Application>Microsoft Office PowerPoint</Application>
  <PresentationFormat>Widescreen</PresentationFormat>
  <Paragraphs>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DELTA LIVE TABLES(DLT)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Data Engineering</dc:creator>
  <cp:lastModifiedBy>Data Engineering</cp:lastModifiedBy>
  <cp:revision>8</cp:revision>
  <dcterms:created xsi:type="dcterms:W3CDTF">2025-08-15T04:17:32Z</dcterms:created>
  <dcterms:modified xsi:type="dcterms:W3CDTF">2025-08-18T03:57:18Z</dcterms:modified>
</cp:coreProperties>
</file>